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1" r:id="rId3"/>
    <p:sldId id="257" r:id="rId4"/>
    <p:sldId id="258" r:id="rId5"/>
    <p:sldId id="262" r:id="rId6"/>
    <p:sldId id="260" r:id="rId7"/>
    <p:sldId id="263" r:id="rId8"/>
    <p:sldId id="259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136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669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757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0118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3182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2238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858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310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65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454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3228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749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13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315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450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986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8FFAF-11C1-4943-9FD8-92711648E788}" type="datetimeFigureOut">
              <a:rPr lang="en-IN" smtClean="0"/>
              <a:t>22-12-2025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554C324-77ED-4384-B9AD-1DC6034AB6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280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CD15-C0A2-BAA3-B4B4-3F454E006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06691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sz="7200" b="1" dirty="0"/>
              <a:t>BHAVANI ENTERPRISES</a:t>
            </a:r>
            <a:endParaRPr lang="en-IN" sz="7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9363E-72C9-CC37-5B41-D4929813EA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2" y="3250237"/>
            <a:ext cx="8915399" cy="1126283"/>
          </a:xfrm>
        </p:spPr>
        <p:txBody>
          <a:bodyPr>
            <a:normAutofit fontScale="85000" lnSpcReduction="10000"/>
          </a:bodyPr>
          <a:lstStyle/>
          <a:p>
            <a:r>
              <a:rPr lang="en-US" sz="3200" b="1" dirty="0"/>
              <a:t>Manufacturers of</a:t>
            </a:r>
          </a:p>
          <a:p>
            <a:r>
              <a:rPr lang="en-US" sz="3200" b="1" dirty="0"/>
              <a:t>Water Dispensers | Water Purifier | Water Cooler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3722777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5DDBB-3A1E-97E1-A5BC-E512C88A7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Contact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27F9A-4776-15EB-ECB2-DDB9B9879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dirty="0"/>
              <a:t>   BHAVANI ENTERPRISES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2553,Purvika Residency,2nd Stage</a:t>
            </a:r>
          </a:p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Near Yellamma </a:t>
            </a:r>
            <a:r>
              <a:rPr lang="en-IN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Temple,Hebbal</a:t>
            </a:r>
            <a:endParaRPr lang="en-I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IN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Mysure</a:t>
            </a:r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570016, Ph:9353673756</a:t>
            </a:r>
          </a:p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IN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Email:sales@bhavanienterprises.co</a:t>
            </a:r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/   bhavanienterpriseskrp@gmail.com</a:t>
            </a:r>
          </a:p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GSTIN/UIN:29BYXPB2488P1ZA, State: 29-Karnataka</a:t>
            </a:r>
            <a:endParaRPr lang="en-IN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17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9ADDB8-8749-232A-5CCC-F75EAB7C3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22955" r="29582"/>
          <a:stretch>
            <a:fillRect/>
          </a:stretch>
        </p:blipFill>
        <p:spPr>
          <a:xfrm>
            <a:off x="4496586" y="335539"/>
            <a:ext cx="2601798" cy="618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7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48CBE-AF92-44FD-2E43-89820D46B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Custom-Built to Match Your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2C62F-20FC-3ADE-F66C-1546AB29A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Bhavani Water Purifiers are available from 24Ltrs storage to 120L Storage. </a:t>
            </a:r>
          </a:p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for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continuous, high-usage environments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outlets for uninterrupted supply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with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industrial-grade components for reliability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9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F54E9-199D-1D4C-5927-DDD395CF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WHY BUY FROM US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850AC6-44FC-9AE8-370A-4127CDBF92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92925" y="1706567"/>
            <a:ext cx="8193269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Manufacturer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direct control on quality &amp; delivery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Custom-built solutions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based on actual site requirement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Industrial-grade design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long service life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Simple service &amp; spare availability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low downtime</a:t>
            </a:r>
          </a:p>
        </p:txBody>
      </p:sp>
    </p:spTree>
    <p:extLst>
      <p:ext uri="{BB962C8B-B14F-4D97-AF65-F5344CB8AC3E}">
        <p14:creationId xmlns:p14="http://schemas.microsoft.com/office/powerpoint/2010/main" val="275126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46320B-2DC6-961E-7196-031A5E6DB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0" t="19244" b="18351"/>
          <a:stretch>
            <a:fillRect/>
          </a:stretch>
        </p:blipFill>
        <p:spPr>
          <a:xfrm>
            <a:off x="3469063" y="1016816"/>
            <a:ext cx="5533535" cy="51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F83A9-056D-D5B8-D45F-005605758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7EC87-7B9F-5B67-F8FF-3C40421EF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PROCESS &amp; QUALITY CONTROL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3681BCE-1A61-6A5C-D3B1-3E9319A9E3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92388" y="1905507"/>
            <a:ext cx="884889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Structured manufacturing process from fabrication to assembly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Quality checks at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multiple stages of production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Final inspection before dispatch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Consistent build quality across all units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342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4EF70-3E9D-664C-7C4C-4E3D486F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A86176-F782-A180-26E1-9A322FF36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6" b="31813"/>
          <a:stretch>
            <a:fillRect/>
          </a:stretch>
        </p:blipFill>
        <p:spPr>
          <a:xfrm>
            <a:off x="7230359" y="271806"/>
            <a:ext cx="3821686" cy="28013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DB9397-107E-DA22-5C6B-6331BA20F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38" b="36122"/>
          <a:stretch>
            <a:fillRect/>
          </a:stretch>
        </p:blipFill>
        <p:spPr>
          <a:xfrm>
            <a:off x="1986186" y="3648807"/>
            <a:ext cx="4791609" cy="2801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A7DD0B-3A30-FEDE-B80D-A7F67D051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78" b="36082"/>
          <a:stretch>
            <a:fillRect/>
          </a:stretch>
        </p:blipFill>
        <p:spPr>
          <a:xfrm>
            <a:off x="1986186" y="271806"/>
            <a:ext cx="4791606" cy="2801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D04029-0697-847A-5F02-E685AD3D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4" b="27778"/>
          <a:stretch>
            <a:fillRect/>
          </a:stretch>
        </p:blipFill>
        <p:spPr>
          <a:xfrm>
            <a:off x="7305774" y="3343251"/>
            <a:ext cx="3383290" cy="332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25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3EB29-F1D8-B8B9-F83B-0DCFA54B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SERVICE &amp; SUPPORT</a:t>
            </a:r>
            <a:endParaRPr lang="en-IN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DDFED3B-2C39-47F4-0EC3-A974B79534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92925" y="1409278"/>
            <a:ext cx="723787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Easy installation with clear site requirements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Designed for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quick servicing &amp; part replacement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through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technicians / partners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maintenance cost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over long-term usage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41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93211-245A-AC31-7F04-CCF69C72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WARRANTY &amp; ASSURANCE</a:t>
            </a:r>
            <a:br>
              <a:rPr lang="en-IN" b="1" dirty="0"/>
            </a:br>
            <a:endParaRPr lang="en-IN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86503F-21D3-AD21-5F5C-EBE1BBDCC0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92925" y="1759757"/>
            <a:ext cx="681148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Year manufacturing warranty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unit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tested before dispatch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Designed for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 operational life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Reliable performance under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 usage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66727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209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Wisp</vt:lpstr>
      <vt:lpstr>BHAVANI ENTERPRISES</vt:lpstr>
      <vt:lpstr>PowerPoint Presentation</vt:lpstr>
      <vt:lpstr>Custom-Built to Match Your Requirement</vt:lpstr>
      <vt:lpstr>WHY BUY FROM US</vt:lpstr>
      <vt:lpstr>PowerPoint Presentation</vt:lpstr>
      <vt:lpstr>PROCESS &amp; QUALITY CONTROL</vt:lpstr>
      <vt:lpstr>PowerPoint Presentation</vt:lpstr>
      <vt:lpstr>SERVICE &amp; SUPPORT</vt:lpstr>
      <vt:lpstr>WARRANTY &amp; ASSURANCE 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UMA SANKAR K S</dc:creator>
  <cp:lastModifiedBy>UMA SANKAR K S</cp:lastModifiedBy>
  <cp:revision>1</cp:revision>
  <dcterms:created xsi:type="dcterms:W3CDTF">2025-12-22T11:09:15Z</dcterms:created>
  <dcterms:modified xsi:type="dcterms:W3CDTF">2025-12-22T12:12:01Z</dcterms:modified>
</cp:coreProperties>
</file>